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  <p:sldMasterId id="2147483716" r:id="rId3"/>
  </p:sldMasterIdLst>
  <p:notesMasterIdLst>
    <p:notesMasterId r:id="rId28"/>
  </p:notesMasterIdLst>
  <p:handoutMasterIdLst>
    <p:handoutMasterId r:id="rId29"/>
  </p:handoutMasterIdLst>
  <p:sldIdLst>
    <p:sldId id="620" r:id="rId4"/>
    <p:sldId id="619" r:id="rId5"/>
    <p:sldId id="613" r:id="rId6"/>
    <p:sldId id="621" r:id="rId7"/>
    <p:sldId id="611" r:id="rId8"/>
    <p:sldId id="291" r:id="rId9"/>
    <p:sldId id="592" r:id="rId10"/>
    <p:sldId id="594" r:id="rId11"/>
    <p:sldId id="593" r:id="rId12"/>
    <p:sldId id="271" r:id="rId13"/>
    <p:sldId id="292" r:id="rId14"/>
    <p:sldId id="286" r:id="rId15"/>
    <p:sldId id="596" r:id="rId16"/>
    <p:sldId id="597" r:id="rId17"/>
    <p:sldId id="606" r:id="rId18"/>
    <p:sldId id="605" r:id="rId19"/>
    <p:sldId id="599" r:id="rId20"/>
    <p:sldId id="600" r:id="rId21"/>
    <p:sldId id="601" r:id="rId22"/>
    <p:sldId id="288" r:id="rId23"/>
    <p:sldId id="604" r:id="rId24"/>
    <p:sldId id="609" r:id="rId25"/>
    <p:sldId id="608" r:id="rId26"/>
    <p:sldId id="287" r:id="rId2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A6388-AF08-43D6-AB95-F6E437B81FC3}" v="5" dt="2018-11-07T16:58:48.037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6660" autoAdjust="0"/>
  </p:normalViewPr>
  <p:slideViewPr>
    <p:cSldViewPr>
      <p:cViewPr varScale="1">
        <p:scale>
          <a:sx n="69" d="100"/>
          <a:sy n="69" d="100"/>
        </p:scale>
        <p:origin x="722" y="19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968"/>
    </p:cViewPr>
  </p:sorter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Windows Live" clId="Web-{2923BCC7-57D7-4E8C-AC89-6B4F0E6682D0}"/>
    <pc:docChg chg="delSld modSld">
      <pc:chgData name="Rob Sewell" userId="c802df42025d5e1f" providerId="Windows Live" clId="Web-{2923BCC7-57D7-4E8C-AC89-6B4F0E6682D0}" dt="2019-08-19T16:44:26.529" v="52"/>
      <pc:docMkLst>
        <pc:docMk/>
      </pc:docMkLst>
      <pc:sldChg chg="del">
        <pc:chgData name="Rob Sewell" userId="c802df42025d5e1f" providerId="Windows Live" clId="Web-{2923BCC7-57D7-4E8C-AC89-6B4F0E6682D0}" dt="2019-08-19T16:44:26.529" v="52"/>
        <pc:sldMkLst>
          <pc:docMk/>
          <pc:sldMk cId="4147351338" sldId="285"/>
        </pc:sldMkLst>
      </pc:sldChg>
      <pc:sldChg chg="modSp">
        <pc:chgData name="Rob Sewell" userId="c802df42025d5e1f" providerId="Windows Live" clId="Web-{2923BCC7-57D7-4E8C-AC89-6B4F0E6682D0}" dt="2019-08-19T16:33:07.105" v="50" actId="20577"/>
        <pc:sldMkLst>
          <pc:docMk/>
          <pc:sldMk cId="2897394968" sldId="620"/>
        </pc:sldMkLst>
        <pc:spChg chg="mod">
          <ac:chgData name="Rob Sewell" userId="c802df42025d5e1f" providerId="Windows Live" clId="Web-{2923BCC7-57D7-4E8C-AC89-6B4F0E6682D0}" dt="2019-08-19T16:33:07.105" v="50" actId="20577"/>
          <ac:spMkLst>
            <pc:docMk/>
            <pc:sldMk cId="2897394968" sldId="620"/>
            <ac:spMk id="3" creationId="{412EAB22-DEE9-4AED-A15D-76BDCADCA469}"/>
          </ac:spMkLst>
        </pc:spChg>
      </pc:sldChg>
    </pc:docChg>
  </pc:docChgLst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Windows Live" clId="Web-{606C66F5-55C1-4A2E-A0DA-C0EE52F78B56}"/>
    <pc:docChg chg="addSld delSld modSld sldOrd">
      <pc:chgData name="Rob Sewell" userId="c802df42025d5e1f" providerId="Windows Live" clId="Web-{606C66F5-55C1-4A2E-A0DA-C0EE52F78B56}" dt="2019-08-17T10:30:57.666" v="183"/>
      <pc:docMkLst>
        <pc:docMk/>
      </pc:docMkLst>
      <pc:sldChg chg="modSp mod modClrScheme chgLayout">
        <pc:chgData name="Rob Sewell" userId="c802df42025d5e1f" providerId="Windows Live" clId="Web-{606C66F5-55C1-4A2E-A0DA-C0EE52F78B56}" dt="2019-08-17T10:29:51.072" v="182"/>
        <pc:sldMkLst>
          <pc:docMk/>
          <pc:sldMk cId="1085621089" sldId="291"/>
        </pc:sldMkLst>
        <pc:spChg chg="mod ord">
          <ac:chgData name="Rob Sewell" userId="c802df42025d5e1f" providerId="Windows Live" clId="Web-{606C66F5-55C1-4A2E-A0DA-C0EE52F78B56}" dt="2019-08-17T10:29:51.072" v="182"/>
          <ac:spMkLst>
            <pc:docMk/>
            <pc:sldMk cId="1085621089" sldId="291"/>
            <ac:spMk id="2" creationId="{00000000-0000-0000-0000-000000000000}"/>
          </ac:spMkLst>
        </pc:spChg>
      </pc:sldChg>
      <pc:sldChg chg="del">
        <pc:chgData name="Rob Sewell" userId="c802df42025d5e1f" providerId="Windows Live" clId="Web-{606C66F5-55C1-4A2E-A0DA-C0EE52F78B56}" dt="2019-08-17T10:18:09.132" v="6"/>
        <pc:sldMkLst>
          <pc:docMk/>
          <pc:sldMk cId="1167667248" sldId="315"/>
        </pc:sldMkLst>
      </pc:sldChg>
      <pc:sldChg chg="del">
        <pc:chgData name="Rob Sewell" userId="c802df42025d5e1f" providerId="Windows Live" clId="Web-{606C66F5-55C1-4A2E-A0DA-C0EE52F78B56}" dt="2019-08-17T10:17:47.273" v="3"/>
        <pc:sldMkLst>
          <pc:docMk/>
          <pc:sldMk cId="1176017203" sldId="318"/>
        </pc:sldMkLst>
      </pc:sldChg>
      <pc:sldChg chg="add del">
        <pc:chgData name="Rob Sewell" userId="c802df42025d5e1f" providerId="Windows Live" clId="Web-{606C66F5-55C1-4A2E-A0DA-C0EE52F78B56}" dt="2019-08-17T10:28:55.290" v="181"/>
        <pc:sldMkLst>
          <pc:docMk/>
          <pc:sldMk cId="1690938764" sldId="321"/>
        </pc:sldMkLst>
      </pc:sldChg>
      <pc:sldChg chg="del">
        <pc:chgData name="Rob Sewell" userId="c802df42025d5e1f" providerId="Windows Live" clId="Web-{606C66F5-55C1-4A2E-A0DA-C0EE52F78B56}" dt="2019-08-17T10:17:44.507" v="2"/>
        <pc:sldMkLst>
          <pc:docMk/>
          <pc:sldMk cId="1239169279" sldId="322"/>
        </pc:sldMkLst>
      </pc:sldChg>
      <pc:sldChg chg="del">
        <pc:chgData name="Rob Sewell" userId="c802df42025d5e1f" providerId="Windows Live" clId="Web-{606C66F5-55C1-4A2E-A0DA-C0EE52F78B56}" dt="2019-08-17T10:18:30.538" v="8"/>
        <pc:sldMkLst>
          <pc:docMk/>
          <pc:sldMk cId="1919222586" sldId="324"/>
        </pc:sldMkLst>
      </pc:sldChg>
      <pc:sldChg chg="del">
        <pc:chgData name="Rob Sewell" userId="c802df42025d5e1f" providerId="Windows Live" clId="Web-{606C66F5-55C1-4A2E-A0DA-C0EE52F78B56}" dt="2019-08-17T10:28:47.603" v="180"/>
        <pc:sldMkLst>
          <pc:docMk/>
          <pc:sldMk cId="1697025877" sldId="389"/>
        </pc:sldMkLst>
      </pc:sldChg>
      <pc:sldChg chg="del">
        <pc:chgData name="Rob Sewell" userId="c802df42025d5e1f" providerId="Windows Live" clId="Web-{606C66F5-55C1-4A2E-A0DA-C0EE52F78B56}" dt="2019-08-17T10:18:32.132" v="9"/>
        <pc:sldMkLst>
          <pc:docMk/>
          <pc:sldMk cId="4116274468" sldId="590"/>
        </pc:sldMkLst>
      </pc:sldChg>
      <pc:sldChg chg="del">
        <pc:chgData name="Rob Sewell" userId="c802df42025d5e1f" providerId="Windows Live" clId="Web-{606C66F5-55C1-4A2E-A0DA-C0EE52F78B56}" dt="2019-08-17T10:30:57.666" v="183"/>
        <pc:sldMkLst>
          <pc:docMk/>
          <pc:sldMk cId="4040076486" sldId="607"/>
        </pc:sldMkLst>
      </pc:sldChg>
      <pc:sldChg chg="del">
        <pc:chgData name="Rob Sewell" userId="c802df42025d5e1f" providerId="Windows Live" clId="Web-{606C66F5-55C1-4A2E-A0DA-C0EE52F78B56}" dt="2019-08-17T10:18:10.413" v="7"/>
        <pc:sldMkLst>
          <pc:docMk/>
          <pc:sldMk cId="125693710" sldId="610"/>
        </pc:sldMkLst>
      </pc:sldChg>
      <pc:sldChg chg="new del">
        <pc:chgData name="Rob Sewell" userId="c802df42025d5e1f" providerId="Windows Live" clId="Web-{606C66F5-55C1-4A2E-A0DA-C0EE52F78B56}" dt="2019-08-17T10:28:43.197" v="179"/>
        <pc:sldMkLst>
          <pc:docMk/>
          <pc:sldMk cId="2251148907" sldId="610"/>
        </pc:sldMkLst>
      </pc:sldChg>
      <pc:sldChg chg="add">
        <pc:chgData name="Rob Sewell" userId="c802df42025d5e1f" providerId="Windows Live" clId="Web-{606C66F5-55C1-4A2E-A0DA-C0EE52F78B56}" dt="2019-08-17T10:21:53.977" v="11"/>
        <pc:sldMkLst>
          <pc:docMk/>
          <pc:sldMk cId="767489014" sldId="611"/>
        </pc:sldMkLst>
      </pc:sldChg>
      <pc:sldChg chg="add del replId">
        <pc:chgData name="Rob Sewell" userId="c802df42025d5e1f" providerId="Windows Live" clId="Web-{606C66F5-55C1-4A2E-A0DA-C0EE52F78B56}" dt="2019-08-17T10:17:42.163" v="1"/>
        <pc:sldMkLst>
          <pc:docMk/>
          <pc:sldMk cId="3722046973" sldId="611"/>
        </pc:sldMkLst>
      </pc:sldChg>
      <pc:sldChg chg="addSp modSp add del">
        <pc:chgData name="Rob Sewell" userId="c802df42025d5e1f" providerId="Windows Live" clId="Web-{606C66F5-55C1-4A2E-A0DA-C0EE52F78B56}" dt="2019-08-17T10:25:37.681" v="51"/>
        <pc:sldMkLst>
          <pc:docMk/>
          <pc:sldMk cId="1711707049" sldId="612"/>
        </pc:sldMkLst>
        <pc:picChg chg="add mod">
          <ac:chgData name="Rob Sewell" userId="c802df42025d5e1f" providerId="Windows Live" clId="Web-{606C66F5-55C1-4A2E-A0DA-C0EE52F78B56}" dt="2019-08-17T10:25:20.009" v="48" actId="1076"/>
          <ac:picMkLst>
            <pc:docMk/>
            <pc:sldMk cId="1711707049" sldId="612"/>
            <ac:picMk id="4" creationId="{241BF652-72B5-425C-B5F8-8577E8F2FE95}"/>
          </ac:picMkLst>
        </pc:picChg>
      </pc:sldChg>
      <pc:sldChg chg="add">
        <pc:chgData name="Rob Sewell" userId="c802df42025d5e1f" providerId="Windows Live" clId="Web-{606C66F5-55C1-4A2E-A0DA-C0EE52F78B56}" dt="2019-08-17T10:21:54.774" v="13"/>
        <pc:sldMkLst>
          <pc:docMk/>
          <pc:sldMk cId="4024822989" sldId="613"/>
        </pc:sldMkLst>
      </pc:sldChg>
      <pc:sldChg chg="add del">
        <pc:chgData name="Rob Sewell" userId="c802df42025d5e1f" providerId="Windows Live" clId="Web-{606C66F5-55C1-4A2E-A0DA-C0EE52F78B56}" dt="2019-08-17T10:23:57.118" v="43"/>
        <pc:sldMkLst>
          <pc:docMk/>
          <pc:sldMk cId="204799584" sldId="614"/>
        </pc:sldMkLst>
      </pc:sldChg>
      <pc:sldChg chg="add del">
        <pc:chgData name="Rob Sewell" userId="c802df42025d5e1f" providerId="Windows Live" clId="Web-{606C66F5-55C1-4A2E-A0DA-C0EE52F78B56}" dt="2019-08-17T10:23:53.915" v="39"/>
        <pc:sldMkLst>
          <pc:docMk/>
          <pc:sldMk cId="1615810658" sldId="615"/>
        </pc:sldMkLst>
      </pc:sldChg>
      <pc:sldChg chg="add del">
        <pc:chgData name="Rob Sewell" userId="c802df42025d5e1f" providerId="Windows Live" clId="Web-{606C66F5-55C1-4A2E-A0DA-C0EE52F78B56}" dt="2019-08-17T10:23:53.915" v="40"/>
        <pc:sldMkLst>
          <pc:docMk/>
          <pc:sldMk cId="1621030738" sldId="616"/>
        </pc:sldMkLst>
      </pc:sldChg>
      <pc:sldChg chg="add del">
        <pc:chgData name="Rob Sewell" userId="c802df42025d5e1f" providerId="Windows Live" clId="Web-{606C66F5-55C1-4A2E-A0DA-C0EE52F78B56}" dt="2019-08-17T10:23:53.915" v="41"/>
        <pc:sldMkLst>
          <pc:docMk/>
          <pc:sldMk cId="1918795064" sldId="617"/>
        </pc:sldMkLst>
      </pc:sldChg>
      <pc:sldChg chg="add del">
        <pc:chgData name="Rob Sewell" userId="c802df42025d5e1f" providerId="Windows Live" clId="Web-{606C66F5-55C1-4A2E-A0DA-C0EE52F78B56}" dt="2019-08-17T10:23:53.915" v="42"/>
        <pc:sldMkLst>
          <pc:docMk/>
          <pc:sldMk cId="3458898622" sldId="618"/>
        </pc:sldMkLst>
      </pc:sldChg>
      <pc:sldChg chg="add">
        <pc:chgData name="Rob Sewell" userId="c802df42025d5e1f" providerId="Windows Live" clId="Web-{606C66F5-55C1-4A2E-A0DA-C0EE52F78B56}" dt="2019-08-17T10:21:56.336" v="19"/>
        <pc:sldMkLst>
          <pc:docMk/>
          <pc:sldMk cId="1783932402" sldId="619"/>
        </pc:sldMkLst>
      </pc:sldChg>
      <pc:sldChg chg="modSp add">
        <pc:chgData name="Rob Sewell" userId="c802df42025d5e1f" providerId="Windows Live" clId="Web-{606C66F5-55C1-4A2E-A0DA-C0EE52F78B56}" dt="2019-08-17T10:22:48.712" v="38" actId="1076"/>
        <pc:sldMkLst>
          <pc:docMk/>
          <pc:sldMk cId="2897394968" sldId="620"/>
        </pc:sldMkLst>
        <pc:spChg chg="mod">
          <ac:chgData name="Rob Sewell" userId="c802df42025d5e1f" providerId="Windows Live" clId="Web-{606C66F5-55C1-4A2E-A0DA-C0EE52F78B56}" dt="2019-08-17T10:22:44.977" v="37" actId="1076"/>
          <ac:spMkLst>
            <pc:docMk/>
            <pc:sldMk cId="2897394968" sldId="620"/>
            <ac:spMk id="3" creationId="{412EAB22-DEE9-4AED-A15D-76BDCADCA469}"/>
          </ac:spMkLst>
        </pc:spChg>
        <pc:spChg chg="mod">
          <ac:chgData name="Rob Sewell" userId="c802df42025d5e1f" providerId="Windows Live" clId="Web-{606C66F5-55C1-4A2E-A0DA-C0EE52F78B56}" dt="2019-08-17T10:22:48.712" v="38" actId="1076"/>
          <ac:spMkLst>
            <pc:docMk/>
            <pc:sldMk cId="2897394968" sldId="620"/>
            <ac:spMk id="4" creationId="{1CF153A5-B7B0-4A9D-8BF1-A6B55598E74E}"/>
          </ac:spMkLst>
        </pc:spChg>
      </pc:sldChg>
      <pc:sldChg chg="addSp modSp add ord replId">
        <pc:chgData name="Rob Sewell" userId="c802df42025d5e1f" providerId="Windows Live" clId="Web-{606C66F5-55C1-4A2E-A0DA-C0EE52F78B56}" dt="2019-08-17T10:28:35.853" v="176" actId="20577"/>
        <pc:sldMkLst>
          <pc:docMk/>
          <pc:sldMk cId="857325166" sldId="621"/>
        </pc:sldMkLst>
        <pc:spChg chg="mod">
          <ac:chgData name="Rob Sewell" userId="c802df42025d5e1f" providerId="Windows Live" clId="Web-{606C66F5-55C1-4A2E-A0DA-C0EE52F78B56}" dt="2019-08-17T10:28:35.853" v="176" actId="20577"/>
          <ac:spMkLst>
            <pc:docMk/>
            <pc:sldMk cId="857325166" sldId="621"/>
            <ac:spMk id="8" creationId="{355E12FD-F514-4630-B8CF-4B9EF687CE2D}"/>
          </ac:spMkLst>
        </pc:spChg>
        <pc:picChg chg="add mod">
          <ac:chgData name="Rob Sewell" userId="c802df42025d5e1f" providerId="Windows Live" clId="Web-{606C66F5-55C1-4A2E-A0DA-C0EE52F78B56}" dt="2019-08-17T10:26:01.790" v="56" actId="14100"/>
          <ac:picMkLst>
            <pc:docMk/>
            <pc:sldMk cId="857325166" sldId="621"/>
            <ac:picMk id="2" creationId="{E264D3F0-C8D2-43D9-83E6-9C259EF20D51}"/>
          </ac:picMkLst>
        </pc:picChg>
      </pc:sldChg>
      <pc:sldMasterChg chg="addSldLayout">
        <pc:chgData name="Rob Sewell" userId="c802df42025d5e1f" providerId="Windows Live" clId="Web-{606C66F5-55C1-4A2E-A0DA-C0EE52F78B56}" dt="2019-08-17T10:21:53.977" v="11"/>
        <pc:sldMasterMkLst>
          <pc:docMk/>
          <pc:sldMasterMk cId="936760039" sldId="2147483675"/>
        </pc:sldMasterMkLst>
        <pc:sldLayoutChg chg="add replId">
          <pc:chgData name="Rob Sewell" userId="c802df42025d5e1f" providerId="Windows Live" clId="Web-{606C66F5-55C1-4A2E-A0DA-C0EE52F78B56}" dt="2019-08-17T10:21:53.977" v="11"/>
          <pc:sldLayoutMkLst>
            <pc:docMk/>
            <pc:sldMasterMk cId="936760039" sldId="2147483675"/>
            <pc:sldLayoutMk cId="3823589473" sldId="2147483732"/>
          </pc:sldLayoutMkLst>
        </pc:sldLayoutChg>
      </pc:sldMaster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8/19/2019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8/19/2019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9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2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9"/>
            <a:ext cx="6026697" cy="573617"/>
          </a:xfrm>
        </p:spPr>
        <p:txBody>
          <a:bodyPr/>
          <a:lstStyle>
            <a:lvl1pPr marL="0" indent="0" algn="l" defTabSz="6092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5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2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4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73485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3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56" tIns="60928" rIns="121856" bIns="6092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86736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7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60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60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60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7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7"/>
            <a:ext cx="1567618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7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7" y="1022500"/>
            <a:ext cx="1722573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4" y="3815831"/>
            <a:ext cx="1756888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500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5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4" y="558362"/>
            <a:ext cx="3502517" cy="3462641"/>
          </a:xfrm>
          <a:prstGeom prst="rect">
            <a:avLst/>
          </a:prstGeom>
        </p:spPr>
        <p:txBody>
          <a:bodyPr vert="horz" lIns="121856" tIns="60928" rIns="121856" bIns="6092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1669" algn="l"/>
              </a:tabLst>
            </a:pPr>
            <a:r>
              <a:rPr lang="en-US" sz="5330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3" y="3956173"/>
            <a:ext cx="3253774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56" rtlCol="0" anchor="t"/>
          <a:lstStyle/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52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50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8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8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6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6" y="2276356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6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5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5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6"/>
            <a:ext cx="4329572" cy="540913"/>
          </a:xfrm>
        </p:spPr>
        <p:txBody>
          <a:bodyPr/>
          <a:lstStyle>
            <a:lvl1pPr marL="0" marR="0" indent="0" algn="l" defTabSz="6092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5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5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529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6" y="4645547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1" y="5158386"/>
            <a:ext cx="137985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3"/>
            <a:ext cx="1159631" cy="349251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2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27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2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5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2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7"/>
            <a:ext cx="11012265" cy="597807"/>
          </a:xfrm>
        </p:spPr>
        <p:txBody>
          <a:bodyPr anchor="b"/>
          <a:lstStyle>
            <a:lvl1pPr marL="0" indent="0">
              <a:buNone/>
              <a:defRPr sz="3731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6"/>
            <a:ext cx="11012265" cy="597807"/>
          </a:xfrm>
        </p:spPr>
        <p:txBody>
          <a:bodyPr anchor="b"/>
          <a:lstStyle>
            <a:lvl1pPr marL="0" indent="0">
              <a:buNone/>
              <a:defRPr sz="2665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5"/>
            <a:ext cx="11012265" cy="597807"/>
          </a:xfrm>
        </p:spPr>
        <p:txBody>
          <a:bodyPr anchor="b"/>
          <a:lstStyle>
            <a:lvl1pPr marL="0" indent="0">
              <a:buNone/>
              <a:defRPr sz="1865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6"/>
            <a:ext cx="11012265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484" marR="0" indent="-393484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83310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73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529" rtl="0" eaLnBrk="1" latinLnBrk="0" hangingPunct="1">
              <a:buNone/>
              <a:defRPr lang="en-US" sz="2665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5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529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6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60" y="1774841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5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48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159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564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736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19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9"/>
            <a:ext cx="4025545" cy="666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Download the </a:t>
            </a:r>
            <a:r>
              <a:rPr lang="en-US" sz="1865" b="1" dirty="0" err="1">
                <a:solidFill>
                  <a:schemeClr val="tx1"/>
                </a:solidFill>
              </a:rPr>
              <a:t>GuideBook</a:t>
            </a:r>
            <a:r>
              <a:rPr lang="en-US" sz="1865" b="1" dirty="0">
                <a:solidFill>
                  <a:schemeClr val="tx1"/>
                </a:solidFill>
              </a:rPr>
              <a:t> App </a:t>
            </a:r>
            <a:r>
              <a:rPr lang="en-US" sz="1865" dirty="0">
                <a:solidFill>
                  <a:schemeClr val="tx1"/>
                </a:solidFill>
              </a:rPr>
              <a:t>and search: PASS </a:t>
            </a:r>
            <a:r>
              <a:rPr lang="en-US" sz="1865">
                <a:solidFill>
                  <a:schemeClr val="tx1"/>
                </a:solidFill>
              </a:rPr>
              <a:t>Summit 2018</a:t>
            </a:r>
            <a:endParaRPr lang="en-US" sz="1865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4"/>
            <a:ext cx="5149036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Follow the QR code link </a:t>
            </a:r>
            <a:r>
              <a:rPr lang="en-US" sz="1865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1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1669" algn="l"/>
                </a:tabLst>
              </a:pPr>
              <a:r>
                <a:rPr lang="en-US" sz="5330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7"/>
            <a:ext cx="3672366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5" b="1" dirty="0">
                <a:solidFill>
                  <a:schemeClr val="tx1"/>
                </a:solidFill>
              </a:rPr>
              <a:t>Go to </a:t>
            </a:r>
            <a:r>
              <a:rPr lang="en-US" sz="1865" b="1" dirty="0" err="1">
                <a:solidFill>
                  <a:schemeClr val="tx1"/>
                </a:solidFill>
              </a:rPr>
              <a:t>passSummit.com</a:t>
            </a:r>
            <a:endParaRPr lang="en-US" sz="1865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7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5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2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2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2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4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9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0" tIns="25380" rIns="25380" bIns="25380" anchor="ctr"/>
          <a:lstStyle/>
          <a:p>
            <a:pPr defTabSz="30454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0" y="1204643"/>
            <a:ext cx="643689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5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5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3288755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1354809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email@company.com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529" rtl="0" eaLnBrk="1" latinLnBrk="0" hangingPunct="1">
              <a:defRPr lang="en-US" sz="1466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6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8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8"/>
            <a:ext cx="5926002" cy="942209"/>
          </a:xfrm>
          <a:prstGeom prst="rect">
            <a:avLst/>
          </a:prstGeom>
        </p:spPr>
        <p:txBody>
          <a:bodyPr vert="horz" lIns="121856" tIns="60928" rIns="121856" bIns="6092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6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3"/>
            <a:ext cx="6710201" cy="58210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5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4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71"/>
            <a:ext cx="1956474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1"/>
            <a:ext cx="2706876" cy="392921"/>
          </a:xfrm>
        </p:spPr>
        <p:txBody>
          <a:bodyPr/>
          <a:lstStyle>
            <a:lvl1pPr marL="0" indent="0" algn="l" defTabSz="1218529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00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5397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2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338">
              <a:defRPr/>
            </a:lvl2pPr>
            <a:lvl3pPr marL="776813">
              <a:defRPr/>
            </a:lvl3pPr>
            <a:lvl4pPr marL="1005287">
              <a:defRPr/>
            </a:lvl4pPr>
            <a:lvl5pPr marL="1233761">
              <a:defRPr/>
            </a:lvl5pPr>
            <a:lvl6pPr marL="1462235">
              <a:defRPr baseline="0"/>
            </a:lvl6pPr>
            <a:lvl7pPr marL="1690710">
              <a:defRPr baseline="0"/>
            </a:lvl7pPr>
            <a:lvl8pPr marL="1919184">
              <a:defRPr baseline="0"/>
            </a:lvl8pPr>
            <a:lvl9pPr marL="2147659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8/19/2019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599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8/19/2019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8/19/2019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4398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7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4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7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6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5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8/19/2019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5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 marL="1955740">
              <a:defRPr sz="1600"/>
            </a:lvl6pPr>
            <a:lvl7pPr marL="1955740">
              <a:defRPr sz="1600" baseline="0"/>
            </a:lvl7pPr>
            <a:lvl8pPr marL="1955740">
              <a:defRPr sz="1600" baseline="0"/>
            </a:lvl8pPr>
            <a:lvl9pPr marL="19557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98" b="0"/>
            </a:lvl1pPr>
            <a:lvl2pPr marL="456949" indent="0">
              <a:buNone/>
              <a:defRPr sz="1999" b="1"/>
            </a:lvl2pPr>
            <a:lvl3pPr marL="913897" indent="0">
              <a:buNone/>
              <a:defRPr sz="1799" b="1"/>
            </a:lvl3pPr>
            <a:lvl4pPr marL="1370846" indent="0">
              <a:buNone/>
              <a:defRPr sz="1600" b="1"/>
            </a:lvl4pPr>
            <a:lvl5pPr marL="1827794" indent="0">
              <a:buNone/>
              <a:defRPr sz="1600" b="1"/>
            </a:lvl5pPr>
            <a:lvl6pPr marL="2284743" indent="0">
              <a:buNone/>
              <a:defRPr sz="1600" b="1"/>
            </a:lvl6pPr>
            <a:lvl7pPr marL="2741691" indent="0">
              <a:buNone/>
              <a:defRPr sz="1600" b="1"/>
            </a:lvl7pPr>
            <a:lvl8pPr marL="3198640" indent="0">
              <a:buNone/>
              <a:defRPr sz="1600" b="1"/>
            </a:lvl8pPr>
            <a:lvl9pPr marL="365558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3"/>
            <a:ext cx="4416552" cy="3352801"/>
          </a:xfrm>
        </p:spPr>
        <p:txBody>
          <a:bodyPr/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 marL="1955740">
              <a:defRPr sz="1600"/>
            </a:lvl5pPr>
            <a:lvl6pPr marL="1955740">
              <a:defRPr sz="1600"/>
            </a:lvl6pPr>
            <a:lvl7pPr marL="1955740">
              <a:defRPr sz="1600"/>
            </a:lvl7pPr>
            <a:lvl8pPr marL="1955740">
              <a:defRPr sz="1600"/>
            </a:lvl8pPr>
            <a:lvl9pPr marL="19557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8/19/2019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1" y="1905000"/>
            <a:ext cx="5669281" cy="4038600"/>
          </a:xfrm>
        </p:spPr>
        <p:txBody>
          <a:bodyPr>
            <a:normAutofit/>
          </a:bodyPr>
          <a:lstStyle>
            <a:lvl1pPr>
              <a:defRPr sz="2398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40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8/19/2019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274639"/>
            <a:ext cx="9143998" cy="1020763"/>
          </a:xfrm>
        </p:spPr>
        <p:txBody>
          <a:bodyPr anchor="b">
            <a:noAutofit/>
          </a:bodyPr>
          <a:lstStyle>
            <a:lvl1pPr algn="l">
              <a:defRPr sz="3198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7" y="1884311"/>
            <a:ext cx="5669281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398"/>
            </a:lvl1pPr>
            <a:lvl2pPr marL="456949" indent="0">
              <a:buNone/>
              <a:defRPr sz="2798"/>
            </a:lvl2pPr>
            <a:lvl3pPr marL="913897" indent="0">
              <a:buNone/>
              <a:defRPr sz="2398"/>
            </a:lvl3pPr>
            <a:lvl4pPr marL="1370846" indent="0">
              <a:buNone/>
              <a:defRPr sz="1999"/>
            </a:lvl4pPr>
            <a:lvl5pPr marL="1827794" indent="0">
              <a:buNone/>
              <a:defRPr sz="1999"/>
            </a:lvl5pPr>
            <a:lvl6pPr marL="2284743" indent="0">
              <a:buNone/>
              <a:defRPr sz="1999"/>
            </a:lvl6pPr>
            <a:lvl7pPr marL="2741691" indent="0">
              <a:buNone/>
              <a:defRPr sz="1999"/>
            </a:lvl7pPr>
            <a:lvl8pPr marL="3198640" indent="0">
              <a:buNone/>
              <a:defRPr sz="1999"/>
            </a:lvl8pPr>
            <a:lvl9pPr marL="3655589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52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799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6949" indent="0">
              <a:buNone/>
              <a:defRPr sz="1200"/>
            </a:lvl2pPr>
            <a:lvl3pPr marL="913897" indent="0">
              <a:buNone/>
              <a:defRPr sz="1000"/>
            </a:lvl3pPr>
            <a:lvl4pPr marL="1370846" indent="0">
              <a:buNone/>
              <a:defRPr sz="900"/>
            </a:lvl4pPr>
            <a:lvl5pPr marL="1827794" indent="0">
              <a:buNone/>
              <a:defRPr sz="900"/>
            </a:lvl5pPr>
            <a:lvl6pPr marL="2284743" indent="0">
              <a:buNone/>
              <a:defRPr sz="900"/>
            </a:lvl6pPr>
            <a:lvl7pPr marL="2741691" indent="0">
              <a:buNone/>
              <a:defRPr sz="900"/>
            </a:lvl7pPr>
            <a:lvl8pPr marL="3198640" indent="0">
              <a:buNone/>
              <a:defRPr sz="900"/>
            </a:lvl8pPr>
            <a:lvl9pPr marL="365558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29"/>
            <a:endParaRPr lang="en-GB" sz="2398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29"/>
            <a:fld id="{9AFE8FB1-0A7A-443E-AAF7-31D4FA1AA312}" type="datetimeFigureOut">
              <a:rPr lang="en-US" sz="2398" smtClean="0">
                <a:solidFill>
                  <a:srgbClr val="000000"/>
                </a:solidFill>
              </a:rPr>
              <a:pPr defTabSz="1218529"/>
              <a:t>8/19/2019</a:t>
            </a:fld>
            <a:endParaRPr lang="en-US" sz="2398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29"/>
            <a:fld id="{25BA54BD-C84D-46CE-8B72-31BFB26ABA43}" type="slidenum">
              <a:rPr lang="en-GB" sz="2398" smtClean="0">
                <a:solidFill>
                  <a:srgbClr val="000000"/>
                </a:solidFill>
              </a:rPr>
              <a:pPr defTabSz="1218529"/>
              <a:t>‹#›</a:t>
            </a:fld>
            <a:endParaRPr lang="en-GB" sz="2398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x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452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4776014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552308" y="2495017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8452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776014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552308" y="4648829"/>
            <a:ext cx="2845645" cy="10937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0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29260" y="1314315"/>
            <a:ext cx="10986871" cy="3891476"/>
          </a:xfrm>
        </p:spPr>
        <p:txBody>
          <a:bodyPr>
            <a:noAutofit/>
          </a:bodyPr>
          <a:lstStyle>
            <a:lvl1pPr marL="308863" marR="0" indent="-308863" algn="l" defTabSz="121852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E33BD2-482D-8049-A282-D25F00F51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8" b="33545"/>
          <a:stretch/>
        </p:blipFill>
        <p:spPr>
          <a:xfrm>
            <a:off x="10616976" y="6217921"/>
            <a:ext cx="1381727" cy="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89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3366793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945927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76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634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05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0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7476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59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3014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931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956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5135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454935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16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2485517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3866952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2" y="4618970"/>
            <a:ext cx="1956474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70"/>
            <a:ext cx="2706876" cy="39292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32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1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8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9" y="6343806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hdr="0" ftr="0" dt="0"/>
  <p:txStyles>
    <p:titleStyle>
      <a:lvl1pPr marL="0" marR="0" indent="0" algn="l" defTabSz="609265" rtl="0" eaLnBrk="1" fontAlgn="auto" latinLnBrk="0" hangingPunct="1">
        <a:lnSpc>
          <a:spcPts val="4665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6949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5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432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108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513" indent="-456949" algn="l" defTabSz="1218529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095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22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751" indent="-304633" algn="l" defTabSz="1218529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65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52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79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705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324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589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853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4118" algn="l" defTabSz="1218529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91590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950" dirty="0">
                <a:solidFill>
                  <a:srgbClr val="FFE0A4"/>
                </a:solidFill>
                <a:cs typeface="Arial"/>
              </a:rPr>
              <a:t>Administering SQL Server with PowerShell using </a:t>
            </a:r>
            <a:r>
              <a:rPr lang="en-GB" sz="3950" dirty="0" err="1">
                <a:solidFill>
                  <a:srgbClr val="FFE0A4"/>
                </a:solidFill>
                <a:cs typeface="Arial"/>
              </a:rPr>
              <a:t>dbatools</a:t>
            </a:r>
            <a:endParaRPr lang="de-DE" sz="3950" dirty="0" err="1">
              <a:solidFill>
                <a:srgbClr val="FFE0A4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150" dirty="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3150" dirty="0" err="1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19271" y="5949280"/>
            <a:ext cx="29379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866775" y="981075"/>
            <a:ext cx="113220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1927060" cy="706437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4092" y="4378581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6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8268" y="188640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5957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0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5860" y="193110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226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8294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7565" y="6093603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7397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38" y="2132856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89756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3872" y="1284421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Extensive documentation within each command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1844" y="2573428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Documentation for each command online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3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7040" y="6217597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but there is support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You can influence and inform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82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738731"/>
            <a:ext cx="7275571" cy="53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637157" y="259854"/>
            <a:ext cx="9587350" cy="7921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</a:t>
            </a:r>
            <a:r>
              <a:rPr lang="de-DE" sz="6000">
                <a:latin typeface="+mn-lt"/>
              </a:rPr>
              <a:t>s Demo </a:t>
            </a:r>
            <a:r>
              <a:rPr lang="de-DE" sz="6000" dirty="0">
                <a:latin typeface="+mn-lt"/>
              </a:rPr>
              <a:t>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3777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Coming Soon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endParaRPr lang="en-GB" sz="360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In the next couple of weeks the MEAP will be open for the </a:t>
            </a:r>
            <a:r>
              <a:rPr lang="en-GB" sz="3600" dirty="0" err="1">
                <a:solidFill>
                  <a:srgbClr val="FFE0A4"/>
                </a:solidFill>
                <a:latin typeface="Calibri Light"/>
                <a:cs typeface="Calibri Light"/>
              </a:rPr>
              <a:t>dbatools</a:t>
            </a: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 in a Month of Lunches book from Manning</a:t>
            </a:r>
            <a:endParaRPr lang="en-GB" sz="360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1799" dirty="0">
                <a:solidFill>
                  <a:srgbClr val="FFE0A4"/>
                </a:solidFill>
                <a:latin typeface="Calibri" panose="020F0502020204030204"/>
              </a:rPr>
              <a:t>Note – There are some hidden slides too</a:t>
            </a:r>
          </a:p>
          <a:p>
            <a:endParaRPr lang="en-US" sz="1799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0563" y="334963"/>
            <a:ext cx="11498262" cy="817562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212" y="2132856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7" y="2432171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7748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4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916</TotalTime>
  <Words>291</Words>
  <Application>Microsoft Office PowerPoint</Application>
  <PresentationFormat>Custom</PresentationFormat>
  <Paragraphs>104</Paragraphs>
  <Slides>24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PASS 2013_SpeakerTemplate_16x9</vt:lpstr>
      <vt:lpstr>2_PASS 2013_SpeakerTemplate_16x9</vt:lpstr>
      <vt:lpstr>1_PASS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116</cp:revision>
  <dcterms:created xsi:type="dcterms:W3CDTF">2017-05-28T09:19:37Z</dcterms:created>
  <dcterms:modified xsi:type="dcterms:W3CDTF">2019-08-19T16:44:26Z</dcterms:modified>
</cp:coreProperties>
</file>